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9" r:id="rId2"/>
    <p:sldId id="256" r:id="rId3"/>
    <p:sldId id="257" r:id="rId4"/>
    <p:sldId id="267" r:id="rId5"/>
    <p:sldId id="258" r:id="rId6"/>
    <p:sldId id="260" r:id="rId7"/>
    <p:sldId id="261" r:id="rId8"/>
    <p:sldId id="262" r:id="rId9"/>
    <p:sldId id="263" r:id="rId10"/>
    <p:sldId id="264" r:id="rId11"/>
    <p:sldId id="26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47"/>
    <p:restoredTop sz="94643"/>
  </p:normalViewPr>
  <p:slideViewPr>
    <p:cSldViewPr snapToGrid="0" snapToObjects="1">
      <p:cViewPr varScale="1">
        <p:scale>
          <a:sx n="68" d="100"/>
          <a:sy n="68" d="100"/>
        </p:scale>
        <p:origin x="216" y="3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631803-295A-CD4D-ABCC-943E22ED1073}" type="datetimeFigureOut">
              <a:rPr lang="en-US" smtClean="0"/>
              <a:t>5/31/19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1AA6-E0E2-B34C-B8B0-F75411D8CF6D}" type="slidenum">
              <a:rPr lang="en-US" smtClean="0"/>
              <a:t>‹#›</a:t>
            </a:fld>
            <a:endParaRPr lang="en-US"/>
          </a:p>
        </p:txBody>
      </p:sp>
    </p:spTree>
    <p:extLst>
      <p:ext uri="{BB962C8B-B14F-4D97-AF65-F5344CB8AC3E}">
        <p14:creationId xmlns:p14="http://schemas.microsoft.com/office/powerpoint/2010/main" val="161972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31803-295A-CD4D-ABCC-943E22ED1073}" type="datetimeFigureOut">
              <a:rPr lang="en-US" smtClean="0"/>
              <a:t>5/31/19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1AA6-E0E2-B34C-B8B0-F75411D8CF6D}" type="slidenum">
              <a:rPr lang="en-US" smtClean="0"/>
              <a:t>‹#›</a:t>
            </a:fld>
            <a:endParaRPr lang="en-US"/>
          </a:p>
        </p:txBody>
      </p:sp>
    </p:spTree>
    <p:extLst>
      <p:ext uri="{BB962C8B-B14F-4D97-AF65-F5344CB8AC3E}">
        <p14:creationId xmlns:p14="http://schemas.microsoft.com/office/powerpoint/2010/main" val="371367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31803-295A-CD4D-ABCC-943E22ED1073}" type="datetimeFigureOut">
              <a:rPr lang="en-US" smtClean="0"/>
              <a:t>5/31/19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1AA6-E0E2-B34C-B8B0-F75411D8CF6D}" type="slidenum">
              <a:rPr lang="en-US" smtClean="0"/>
              <a:t>‹#›</a:t>
            </a:fld>
            <a:endParaRPr lang="en-US"/>
          </a:p>
        </p:txBody>
      </p:sp>
    </p:spTree>
    <p:extLst>
      <p:ext uri="{BB962C8B-B14F-4D97-AF65-F5344CB8AC3E}">
        <p14:creationId xmlns:p14="http://schemas.microsoft.com/office/powerpoint/2010/main" val="98835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31803-295A-CD4D-ABCC-943E22ED1073}" type="datetimeFigureOut">
              <a:rPr lang="en-US" smtClean="0"/>
              <a:t>5/31/19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1AA6-E0E2-B34C-B8B0-F75411D8CF6D}" type="slidenum">
              <a:rPr lang="en-US" smtClean="0"/>
              <a:t>‹#›</a:t>
            </a:fld>
            <a:endParaRPr lang="en-US"/>
          </a:p>
        </p:txBody>
      </p:sp>
    </p:spTree>
    <p:extLst>
      <p:ext uri="{BB962C8B-B14F-4D97-AF65-F5344CB8AC3E}">
        <p14:creationId xmlns:p14="http://schemas.microsoft.com/office/powerpoint/2010/main" val="48040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1803-295A-CD4D-ABCC-943E22ED1073}" type="datetimeFigureOut">
              <a:rPr lang="en-US" smtClean="0"/>
              <a:t>5/31/19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1AA6-E0E2-B34C-B8B0-F75411D8CF6D}" type="slidenum">
              <a:rPr lang="en-US" smtClean="0"/>
              <a:t>‹#›</a:t>
            </a:fld>
            <a:endParaRPr lang="en-US"/>
          </a:p>
        </p:txBody>
      </p:sp>
    </p:spTree>
    <p:extLst>
      <p:ext uri="{BB962C8B-B14F-4D97-AF65-F5344CB8AC3E}">
        <p14:creationId xmlns:p14="http://schemas.microsoft.com/office/powerpoint/2010/main" val="277209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631803-295A-CD4D-ABCC-943E22ED1073}" type="datetimeFigureOut">
              <a:rPr lang="en-US" smtClean="0"/>
              <a:t>5/31/19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41AA6-E0E2-B34C-B8B0-F75411D8CF6D}" type="slidenum">
              <a:rPr lang="en-US" smtClean="0"/>
              <a:t>‹#›</a:t>
            </a:fld>
            <a:endParaRPr lang="en-US"/>
          </a:p>
        </p:txBody>
      </p:sp>
    </p:spTree>
    <p:extLst>
      <p:ext uri="{BB962C8B-B14F-4D97-AF65-F5344CB8AC3E}">
        <p14:creationId xmlns:p14="http://schemas.microsoft.com/office/powerpoint/2010/main" val="416959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631803-295A-CD4D-ABCC-943E22ED1073}" type="datetimeFigureOut">
              <a:rPr lang="en-US" smtClean="0"/>
              <a:t>5/31/19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41AA6-E0E2-B34C-B8B0-F75411D8CF6D}" type="slidenum">
              <a:rPr lang="en-US" smtClean="0"/>
              <a:t>‹#›</a:t>
            </a:fld>
            <a:endParaRPr lang="en-US"/>
          </a:p>
        </p:txBody>
      </p:sp>
    </p:spTree>
    <p:extLst>
      <p:ext uri="{BB962C8B-B14F-4D97-AF65-F5344CB8AC3E}">
        <p14:creationId xmlns:p14="http://schemas.microsoft.com/office/powerpoint/2010/main" val="318790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631803-295A-CD4D-ABCC-943E22ED1073}" type="datetimeFigureOut">
              <a:rPr lang="en-US" smtClean="0"/>
              <a:t>5/31/19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741AA6-E0E2-B34C-B8B0-F75411D8CF6D}" type="slidenum">
              <a:rPr lang="en-US" smtClean="0"/>
              <a:t>‹#›</a:t>
            </a:fld>
            <a:endParaRPr lang="en-US"/>
          </a:p>
        </p:txBody>
      </p:sp>
    </p:spTree>
    <p:extLst>
      <p:ext uri="{BB962C8B-B14F-4D97-AF65-F5344CB8AC3E}">
        <p14:creationId xmlns:p14="http://schemas.microsoft.com/office/powerpoint/2010/main" val="325067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1803-295A-CD4D-ABCC-943E22ED1073}" type="datetimeFigureOut">
              <a:rPr lang="en-US" smtClean="0"/>
              <a:t>5/31/19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41AA6-E0E2-B34C-B8B0-F75411D8CF6D}" type="slidenum">
              <a:rPr lang="en-US" smtClean="0"/>
              <a:t>‹#›</a:t>
            </a:fld>
            <a:endParaRPr lang="en-US"/>
          </a:p>
        </p:txBody>
      </p:sp>
    </p:spTree>
    <p:extLst>
      <p:ext uri="{BB962C8B-B14F-4D97-AF65-F5344CB8AC3E}">
        <p14:creationId xmlns:p14="http://schemas.microsoft.com/office/powerpoint/2010/main" val="91943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1803-295A-CD4D-ABCC-943E22ED1073}" type="datetimeFigureOut">
              <a:rPr lang="en-US" smtClean="0"/>
              <a:t>5/31/19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41AA6-E0E2-B34C-B8B0-F75411D8CF6D}" type="slidenum">
              <a:rPr lang="en-US" smtClean="0"/>
              <a:t>‹#›</a:t>
            </a:fld>
            <a:endParaRPr lang="en-US"/>
          </a:p>
        </p:txBody>
      </p:sp>
    </p:spTree>
    <p:extLst>
      <p:ext uri="{BB962C8B-B14F-4D97-AF65-F5344CB8AC3E}">
        <p14:creationId xmlns:p14="http://schemas.microsoft.com/office/powerpoint/2010/main" val="284305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1803-295A-CD4D-ABCC-943E22ED1073}" type="datetimeFigureOut">
              <a:rPr lang="en-US" smtClean="0"/>
              <a:t>5/31/19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41AA6-E0E2-B34C-B8B0-F75411D8CF6D}" type="slidenum">
              <a:rPr lang="en-US" smtClean="0"/>
              <a:t>‹#›</a:t>
            </a:fld>
            <a:endParaRPr lang="en-US"/>
          </a:p>
        </p:txBody>
      </p:sp>
    </p:spTree>
    <p:extLst>
      <p:ext uri="{BB962C8B-B14F-4D97-AF65-F5344CB8AC3E}">
        <p14:creationId xmlns:p14="http://schemas.microsoft.com/office/powerpoint/2010/main" val="53100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1803-295A-CD4D-ABCC-943E22ED1073}" type="datetimeFigureOut">
              <a:rPr lang="en-US" smtClean="0"/>
              <a:t>5/31/19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41AA6-E0E2-B34C-B8B0-F75411D8CF6D}" type="slidenum">
              <a:rPr lang="en-US" smtClean="0"/>
              <a:t>‹#›</a:t>
            </a:fld>
            <a:endParaRPr lang="en-US"/>
          </a:p>
        </p:txBody>
      </p:sp>
    </p:spTree>
    <p:extLst>
      <p:ext uri="{BB962C8B-B14F-4D97-AF65-F5344CB8AC3E}">
        <p14:creationId xmlns:p14="http://schemas.microsoft.com/office/powerpoint/2010/main" val="37399665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mp4"/><Relationship Id="rId7"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5" Type="http://schemas.microsoft.com/office/2007/relationships/media" Target="../media/media3.mp4"/><Relationship Id="rId10" Type="http://schemas.openxmlformats.org/officeDocument/2006/relationships/image" Target="../media/image3.png"/><Relationship Id="rId4" Type="http://schemas.openxmlformats.org/officeDocument/2006/relationships/video" Target="../media/media2.mp4"/><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319-5A5B-CE43-8905-2EDDDC7884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34DE3A-3189-8746-B63E-DCF3C7657E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9735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200w_KbUb2h.mp4">
            <a:hlinkClick r:id="" action="ppaction://media"/>
            <a:extLst>
              <a:ext uri="{FF2B5EF4-FFF2-40B4-BE49-F238E27FC236}">
                <a16:creationId xmlns:a16="http://schemas.microsoft.com/office/drawing/2014/main" id="{F5848E54-3FA3-DA4C-AEF8-A20A6B4665D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8"/>
          <a:stretch>
            <a:fillRect/>
          </a:stretch>
        </p:blipFill>
        <p:spPr>
          <a:xfrm>
            <a:off x="704850" y="1558925"/>
            <a:ext cx="2806956" cy="3508375"/>
          </a:xfrm>
        </p:spPr>
      </p:pic>
      <p:pic>
        <p:nvPicPr>
          <p:cNvPr id="5" name="200w-4_qsLPR1.mp4">
            <a:hlinkClick r:id="" action="ppaction://media"/>
            <a:extLst>
              <a:ext uri="{FF2B5EF4-FFF2-40B4-BE49-F238E27FC236}">
                <a16:creationId xmlns:a16="http://schemas.microsoft.com/office/drawing/2014/main" id="{AD69ECF5-A064-1B42-8CF6-C849A7D97CDF}"/>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4006849" y="1558925"/>
            <a:ext cx="3508375" cy="3508375"/>
          </a:xfrm>
          <a:prstGeom prst="rect">
            <a:avLst/>
          </a:prstGeom>
        </p:spPr>
      </p:pic>
      <p:pic>
        <p:nvPicPr>
          <p:cNvPr id="6" name="200w-3_cq6Xeo.mp4">
            <a:hlinkClick r:id="" action="ppaction://media"/>
            <a:extLst>
              <a:ext uri="{FF2B5EF4-FFF2-40B4-BE49-F238E27FC236}">
                <a16:creationId xmlns:a16="http://schemas.microsoft.com/office/drawing/2014/main" id="{AA488036-DE75-A14E-9B54-216EE3A9585D}"/>
              </a:ext>
            </a:extLst>
          </p:cNvPr>
          <p:cNvPicPr>
            <a:picLocks noChangeAspect="1"/>
          </p:cNvPicPr>
          <p:nvPr>
            <a:videoFile r:link="rId6"/>
            <p:extLst>
              <p:ext uri="{DAA4B4D4-6D71-4841-9C94-3DE7FCFB9230}">
                <p14:media xmlns:p14="http://schemas.microsoft.com/office/powerpoint/2010/main" r:embed="rId5"/>
              </p:ext>
            </p:extLst>
          </p:nvPr>
        </p:nvPicPr>
        <p:blipFill>
          <a:blip r:embed="rId10"/>
          <a:stretch>
            <a:fillRect/>
          </a:stretch>
        </p:blipFill>
        <p:spPr>
          <a:xfrm>
            <a:off x="8010267" y="1558925"/>
            <a:ext cx="3508375" cy="3508375"/>
          </a:xfrm>
          <a:prstGeom prst="rect">
            <a:avLst/>
          </a:prstGeom>
        </p:spPr>
      </p:pic>
    </p:spTree>
    <p:extLst>
      <p:ext uri="{BB962C8B-B14F-4D97-AF65-F5344CB8AC3E}">
        <p14:creationId xmlns:p14="http://schemas.microsoft.com/office/powerpoint/2010/main" val="42047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entr" presetSubtype="0" fill="hold" nodeType="afterEffect">
                                  <p:stCondLst>
                                    <p:cond delay="4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4500"/>
                            </p:stCondLst>
                            <p:childTnLst>
                              <p:par>
                                <p:cTn id="11" presetID="1" presetClass="mediacall" presetSubtype="0" fill="hold" nodeType="afterEffect">
                                  <p:stCondLst>
                                    <p:cond delay="0"/>
                                  </p:stCondLst>
                                  <p:childTnLst>
                                    <p:cmd type="call" cmd="playFrom(0.0)">
                                      <p:cBhvr>
                                        <p:cTn id="12" dur="1" fill="hold"/>
                                        <p:tgtEl>
                                          <p:spTgt spid="5"/>
                                        </p:tgtEl>
                                      </p:cBhvr>
                                    </p:cmd>
                                  </p:childTnLst>
                                </p:cTn>
                              </p:par>
                            </p:childTnLst>
                          </p:cTn>
                        </p:par>
                        <p:par>
                          <p:cTn id="13" fill="hold">
                            <p:stCondLst>
                              <p:cond delay="4500"/>
                            </p:stCondLst>
                            <p:childTnLst>
                              <p:par>
                                <p:cTn id="14" presetID="1" presetClass="entr" presetSubtype="0" fill="hold" nodeType="afterEffect">
                                  <p:stCondLst>
                                    <p:cond delay="6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1000"/>
                            </p:stCondLst>
                            <p:childTnLst>
                              <p:par>
                                <p:cTn id="17" presetID="1" presetClass="mediacall" presetSubtype="0" fill="hold" nodeType="afterEffect">
                                  <p:stCondLst>
                                    <p:cond delay="0"/>
                                  </p:stCondLst>
                                  <p:childTnLst>
                                    <p:cmd type="call" cmd="playFrom(0.0)">
                                      <p:cBhvr>
                                        <p:cTn id="18"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repeatCount="8000" fill="hold" display="0">
                  <p:stCondLst>
                    <p:cond delay="indefinite"/>
                  </p:stCondLst>
                </p:cTn>
                <p:tgtEl>
                  <p:spTgt spid="4"/>
                </p:tgtEl>
              </p:cMediaNode>
            </p:vide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video>
              <p:cMediaNode vol="80000">
                <p:cTn id="25" repeatCount="3000" fill="remove" display="0">
                  <p:stCondLst>
                    <p:cond delay="indefinite"/>
                  </p:stCondLst>
                </p:cTn>
                <p:tgtEl>
                  <p:spTgt spid="5"/>
                </p:tgtEl>
              </p:cMediaNode>
            </p:video>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5"/>
                                        </p:tgtEl>
                                      </p:cBhvr>
                                    </p:cmd>
                                  </p:childTnLst>
                                </p:cTn>
                              </p:par>
                            </p:childTnLst>
                          </p:cTn>
                        </p:par>
                      </p:childTnLst>
                    </p:cTn>
                  </p:par>
                </p:childTnLst>
              </p:cTn>
              <p:nextCondLst>
                <p:cond evt="onClick" delay="0">
                  <p:tgtEl>
                    <p:spTgt spid="5"/>
                  </p:tgtEl>
                </p:cond>
              </p:nextCondLst>
            </p:seq>
            <p:video>
              <p:cMediaNode vol="80000">
                <p:cTn id="31" repeatCount="3000" fill="remove" display="0">
                  <p:stCondLst>
                    <p:cond delay="indefinite"/>
                  </p:stCondLst>
                </p:cTn>
                <p:tgtEl>
                  <p:spTgt spid="6"/>
                </p:tgtEl>
              </p:cMediaNode>
            </p:video>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6C03-0C6A-494D-9A95-4392D6E33B5F}"/>
              </a:ext>
            </a:extLst>
          </p:cNvPr>
          <p:cNvSpPr>
            <a:spLocks noGrp="1"/>
          </p:cNvSpPr>
          <p:nvPr>
            <p:ph type="ctrTitle"/>
          </p:nvPr>
        </p:nvSpPr>
        <p:spPr>
          <a:xfrm>
            <a:off x="409904" y="762000"/>
            <a:ext cx="11382046" cy="5314949"/>
          </a:xfrm>
        </p:spPr>
        <p:txBody>
          <a:bodyPr anchor="t">
            <a:normAutofit/>
          </a:bodyPr>
          <a:lstStyle/>
          <a:p>
            <a:pPr algn="just"/>
            <a:r>
              <a:rPr lang="en-US" sz="4000" dirty="0" err="1">
                <a:solidFill>
                  <a:schemeClr val="bg1"/>
                </a:solidFill>
                <a:latin typeface="Aller" panose="02000503030000020004" pitchFamily="2" charset="77"/>
              </a:rPr>
              <a:t>Ik</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laat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niet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als</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wezen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achter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ik</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kom</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bij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terug</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Nog</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korte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tijd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en</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wereld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zal</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mij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niet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meer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zien</a:t>
            </a:r>
            <a:r>
              <a:rPr lang="en-US" sz="4000" dirty="0">
                <a:solidFill>
                  <a:schemeClr val="bg1"/>
                </a:solidFill>
                <a:latin typeface="Aller" panose="02000503030000020004" pitchFamily="2" charset="77"/>
              </a:rPr>
              <a:t>, maar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zullen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mij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wel</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zien</a:t>
            </a:r>
            <a:r>
              <a:rPr lang="en-US" sz="4000" dirty="0">
                <a:solidFill>
                  <a:schemeClr val="bg1"/>
                </a:solidFill>
                <a:latin typeface="Aller" panose="02000503030000020004" pitchFamily="2" charset="77"/>
              </a:rPr>
              <a:t>, want </a:t>
            </a:r>
            <a:r>
              <a:rPr lang="en-US" sz="4000" dirty="0" err="1">
                <a:solidFill>
                  <a:schemeClr val="bg1"/>
                </a:solidFill>
                <a:latin typeface="Aller" panose="02000503030000020004" pitchFamily="2" charset="77"/>
              </a:rPr>
              <a:t>ik</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leef</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ook</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zullen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leven</a:t>
            </a:r>
            <a:r>
              <a:rPr lang="en-US" sz="4000" dirty="0">
                <a:solidFill>
                  <a:schemeClr val="bg1"/>
                </a:solidFill>
                <a:latin typeface="Aller" panose="02000503030000020004" pitchFamily="2" charset="77"/>
              </a:rPr>
              <a:t>. </a:t>
            </a:r>
            <a:br>
              <a:rPr lang="en-US" sz="4000" dirty="0">
                <a:solidFill>
                  <a:schemeClr val="bg1"/>
                </a:solidFill>
                <a:latin typeface="Aller" panose="02000503030000020004" pitchFamily="2" charset="77"/>
              </a:rPr>
            </a:br>
            <a:r>
              <a:rPr lang="en-US" sz="4000" dirty="0">
                <a:solidFill>
                  <a:schemeClr val="bg1"/>
                </a:solidFill>
                <a:latin typeface="Aller" panose="02000503030000020004" pitchFamily="2" charset="77"/>
              </a:rPr>
              <a:t>Dan </a:t>
            </a:r>
            <a:r>
              <a:rPr lang="en-US" sz="4000" dirty="0" err="1">
                <a:solidFill>
                  <a:schemeClr val="bg1"/>
                </a:solidFill>
                <a:latin typeface="Aller" panose="02000503030000020004" pitchFamily="2" charset="77"/>
              </a:rPr>
              <a:t>zul</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begrijpen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dat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ik</a:t>
            </a:r>
            <a:r>
              <a:rPr lang="en-US" sz="4000" dirty="0">
                <a:solidFill>
                  <a:schemeClr val="bg1"/>
                </a:solidFill>
                <a:latin typeface="Aller" panose="02000503030000020004" pitchFamily="2" charset="77"/>
              </a:rPr>
              <a:t> in </a:t>
            </a:r>
            <a:r>
              <a:rPr lang="en-US" sz="4000" dirty="0" err="1">
                <a:solidFill>
                  <a:schemeClr val="bg1"/>
                </a:solidFill>
                <a:latin typeface="Aller" panose="02000503030000020004" pitchFamily="2" charset="77"/>
              </a:rPr>
              <a:t>mijn</a:t>
            </a:r>
            <a:r>
              <a:rPr lang="en-US" sz="4000" dirty="0">
                <a:solidFill>
                  <a:schemeClr val="bg1"/>
                </a:solidFill>
                <a:latin typeface="Aller" panose="02000503030000020004" pitchFamily="2" charset="77"/>
              </a:rPr>
              <a:t> Vader ben, </a:t>
            </a:r>
            <a:r>
              <a:rPr lang="en-US" sz="4000" dirty="0" err="1">
                <a:solidFill>
                  <a:schemeClr val="bg1"/>
                </a:solidFill>
                <a:latin typeface="Aller" panose="02000503030000020004" pitchFamily="2" charset="77"/>
              </a:rPr>
              <a:t>dat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in </a:t>
            </a:r>
            <a:r>
              <a:rPr lang="en-US" sz="4000" dirty="0" err="1">
                <a:solidFill>
                  <a:schemeClr val="bg1"/>
                </a:solidFill>
                <a:latin typeface="Aller" panose="02000503030000020004" pitchFamily="2" charset="77"/>
              </a:rPr>
              <a:t>mij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dat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ik</a:t>
            </a:r>
            <a:r>
              <a:rPr lang="en-US" sz="4000" dirty="0">
                <a:solidFill>
                  <a:schemeClr val="bg1"/>
                </a:solidFill>
                <a:latin typeface="Aller" panose="02000503030000020004" pitchFamily="2" charset="77"/>
              </a:rPr>
              <a:t> in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ben.</a:t>
            </a:r>
          </a:p>
        </p:txBody>
      </p:sp>
      <p:sp>
        <p:nvSpPr>
          <p:cNvPr id="3" name="Subtitle 2">
            <a:extLst>
              <a:ext uri="{FF2B5EF4-FFF2-40B4-BE49-F238E27FC236}">
                <a16:creationId xmlns:a16="http://schemas.microsoft.com/office/drawing/2014/main" id="{EAE79908-0776-C241-AA4F-01E0C38602FC}"/>
              </a:ext>
            </a:extLst>
          </p:cNvPr>
          <p:cNvSpPr>
            <a:spLocks noGrp="1"/>
          </p:cNvSpPr>
          <p:nvPr>
            <p:ph type="subTitle" idx="1"/>
          </p:nvPr>
        </p:nvSpPr>
        <p:spPr>
          <a:xfrm>
            <a:off x="8801100" y="134884"/>
            <a:ext cx="3222734" cy="461962"/>
          </a:xfrm>
        </p:spPr>
        <p:txBody>
          <a:bodyPr>
            <a:normAutofit fontScale="92500" lnSpcReduction="20000"/>
          </a:bodyPr>
          <a:lstStyle/>
          <a:p>
            <a:pPr algn="l"/>
            <a:r>
              <a:rPr lang="en-US" sz="3600" b="1" dirty="0">
                <a:solidFill>
                  <a:schemeClr val="tx2"/>
                </a:solidFill>
                <a:latin typeface="Aller" panose="02000503030000020004" pitchFamily="2" charset="77"/>
              </a:rPr>
              <a:t>Joh. 14:18-20</a:t>
            </a:r>
          </a:p>
        </p:txBody>
      </p:sp>
    </p:spTree>
    <p:extLst>
      <p:ext uri="{BB962C8B-B14F-4D97-AF65-F5344CB8AC3E}">
        <p14:creationId xmlns:p14="http://schemas.microsoft.com/office/powerpoint/2010/main" val="195660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319-5A5B-CE43-8905-2EDDDC7884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34DE3A-3189-8746-B63E-DCF3C7657E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8726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6C03-0C6A-494D-9A95-4392D6E33B5F}"/>
              </a:ext>
            </a:extLst>
          </p:cNvPr>
          <p:cNvSpPr>
            <a:spLocks noGrp="1"/>
          </p:cNvSpPr>
          <p:nvPr>
            <p:ph type="ctrTitle"/>
          </p:nvPr>
        </p:nvSpPr>
        <p:spPr>
          <a:xfrm>
            <a:off x="409904" y="762000"/>
            <a:ext cx="11382046" cy="5314949"/>
          </a:xfrm>
        </p:spPr>
        <p:txBody>
          <a:bodyPr anchor="t">
            <a:normAutofit/>
          </a:bodyPr>
          <a:lstStyle/>
          <a:p>
            <a:pPr algn="just"/>
            <a:r>
              <a:rPr lang="en-US" sz="4000" dirty="0">
                <a:solidFill>
                  <a:schemeClr val="bg1"/>
                </a:solidFill>
                <a:latin typeface="Aller" panose="02000503030000020004" pitchFamily="2" charset="77"/>
              </a:rPr>
              <a:t>Ga </a:t>
            </a:r>
            <a:r>
              <a:rPr lang="en-US" sz="4000" dirty="0" err="1">
                <a:solidFill>
                  <a:schemeClr val="bg1"/>
                </a:solidFill>
                <a:latin typeface="Aller" panose="02000503030000020004" pitchFamily="2" charset="77"/>
              </a:rPr>
              <a:t>niet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weg</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uit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Jeruzalem</a:t>
            </a:r>
            <a:r>
              <a:rPr lang="en-US" sz="4000" dirty="0">
                <a:solidFill>
                  <a:schemeClr val="bg1"/>
                </a:solidFill>
                <a:latin typeface="Aller" panose="02000503030000020004" pitchFamily="2" charset="77"/>
              </a:rPr>
              <a:t>, maar </a:t>
            </a:r>
            <a:r>
              <a:rPr lang="en-US" sz="4000" dirty="0" err="1">
                <a:solidFill>
                  <a:schemeClr val="bg1"/>
                </a:solidFill>
                <a:latin typeface="Aller" panose="02000503030000020004" pitchFamily="2" charset="77"/>
              </a:rPr>
              <a:t>blijf</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daar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wachten</a:t>
            </a:r>
            <a:r>
              <a:rPr lang="en-US" sz="4000" dirty="0">
                <a:solidFill>
                  <a:schemeClr val="bg1"/>
                </a:solidFill>
                <a:latin typeface="Aller" panose="02000503030000020004" pitchFamily="2" charset="77"/>
              </a:rPr>
              <a:t> tot de </a:t>
            </a:r>
            <a:r>
              <a:rPr lang="en-US" sz="4000" dirty="0" err="1">
                <a:solidFill>
                  <a:schemeClr val="bg1"/>
                </a:solidFill>
                <a:latin typeface="Aller" panose="02000503030000020004" pitchFamily="2" charset="77"/>
              </a:rPr>
              <a:t>belofte</a:t>
            </a:r>
            <a:r>
              <a:rPr lang="en-US" sz="4000" dirty="0">
                <a:solidFill>
                  <a:schemeClr val="bg1"/>
                </a:solidFill>
                <a:latin typeface="Aller" panose="02000503030000020004" pitchFamily="2" charset="77"/>
              </a:rPr>
              <a:t> van de Vader, </a:t>
            </a:r>
            <a:r>
              <a:rPr lang="en-US" sz="4000" dirty="0" err="1">
                <a:solidFill>
                  <a:schemeClr val="bg1"/>
                </a:solidFill>
                <a:latin typeface="Aller" panose="02000503030000020004" pitchFamily="2" charset="77"/>
              </a:rPr>
              <a:t>waarover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van </a:t>
            </a:r>
            <a:r>
              <a:rPr lang="en-US" sz="4000" dirty="0" err="1">
                <a:solidFill>
                  <a:schemeClr val="bg1"/>
                </a:solidFill>
                <a:latin typeface="Aller" panose="02000503030000020004" pitchFamily="2" charset="77"/>
              </a:rPr>
              <a:t>mij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hebben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gehoord</a:t>
            </a:r>
            <a:r>
              <a:rPr lang="en-US" sz="4000" dirty="0">
                <a:solidFill>
                  <a:schemeClr val="bg1"/>
                </a:solidFill>
                <a:latin typeface="Aller" panose="02000503030000020004" pitchFamily="2" charset="77"/>
              </a:rPr>
              <a:t>, in </a:t>
            </a:r>
            <a:r>
              <a:rPr lang="en-US" sz="4000" dirty="0" err="1">
                <a:solidFill>
                  <a:schemeClr val="bg1"/>
                </a:solidFill>
                <a:latin typeface="Aller" panose="02000503030000020004" pitchFamily="2" charset="77"/>
              </a:rPr>
              <a:t>vervulling</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zal</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gaan</a:t>
            </a:r>
            <a:r>
              <a:rPr lang="en-US" sz="4000" dirty="0">
                <a:solidFill>
                  <a:schemeClr val="bg1"/>
                </a:solidFill>
                <a:latin typeface="Aller" panose="02000503030000020004" pitchFamily="2" charset="77"/>
              </a:rPr>
              <a:t>. Johannes </a:t>
            </a:r>
            <a:r>
              <a:rPr lang="en-US" sz="4000" dirty="0" err="1">
                <a:solidFill>
                  <a:schemeClr val="bg1"/>
                </a:solidFill>
                <a:latin typeface="Aller" panose="02000503030000020004" pitchFamily="2" charset="77"/>
              </a:rPr>
              <a:t>doopte</a:t>
            </a:r>
            <a:r>
              <a:rPr lang="en-US" sz="4000" dirty="0">
                <a:solidFill>
                  <a:schemeClr val="bg1"/>
                </a:solidFill>
                <a:latin typeface="Aller" panose="02000503030000020004" pitchFamily="2" charset="77"/>
              </a:rPr>
              <a:t> met water, maar </a:t>
            </a:r>
            <a:r>
              <a:rPr lang="en-US" sz="4000" dirty="0" err="1">
                <a:solidFill>
                  <a:schemeClr val="bg1"/>
                </a:solidFill>
                <a:latin typeface="Aller" panose="02000503030000020004" pitchFamily="2" charset="77"/>
              </a:rPr>
              <a:t>binnenkort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worden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gedoopt</a:t>
            </a:r>
            <a:r>
              <a:rPr lang="en-US" sz="4000" dirty="0">
                <a:solidFill>
                  <a:schemeClr val="bg1"/>
                </a:solidFill>
                <a:latin typeface="Aller" panose="02000503030000020004" pitchFamily="2" charset="77"/>
              </a:rPr>
              <a:t> met de </a:t>
            </a:r>
            <a:r>
              <a:rPr lang="en-US" sz="4000" dirty="0" err="1">
                <a:solidFill>
                  <a:schemeClr val="bg1"/>
                </a:solidFill>
                <a:latin typeface="Aller" panose="02000503030000020004" pitchFamily="2" charset="77"/>
              </a:rPr>
              <a:t>heilige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Geest</a:t>
            </a:r>
            <a:r>
              <a:rPr lang="en-US" sz="4000" dirty="0">
                <a:solidFill>
                  <a:schemeClr val="bg1"/>
                </a:solidFill>
                <a:latin typeface="Aller" panose="02000503030000020004" pitchFamily="2" charset="77"/>
              </a:rPr>
              <a:t>.</a:t>
            </a:r>
          </a:p>
        </p:txBody>
      </p:sp>
      <p:sp>
        <p:nvSpPr>
          <p:cNvPr id="3" name="Subtitle 2">
            <a:extLst>
              <a:ext uri="{FF2B5EF4-FFF2-40B4-BE49-F238E27FC236}">
                <a16:creationId xmlns:a16="http://schemas.microsoft.com/office/drawing/2014/main" id="{EAE79908-0776-C241-AA4F-01E0C38602FC}"/>
              </a:ext>
            </a:extLst>
          </p:cNvPr>
          <p:cNvSpPr>
            <a:spLocks noGrp="1"/>
          </p:cNvSpPr>
          <p:nvPr>
            <p:ph type="subTitle" idx="1"/>
          </p:nvPr>
        </p:nvSpPr>
        <p:spPr>
          <a:xfrm>
            <a:off x="8801100" y="134884"/>
            <a:ext cx="3222734" cy="461962"/>
          </a:xfrm>
        </p:spPr>
        <p:txBody>
          <a:bodyPr>
            <a:normAutofit fontScale="92500" lnSpcReduction="20000"/>
          </a:bodyPr>
          <a:lstStyle/>
          <a:p>
            <a:pPr algn="l"/>
            <a:r>
              <a:rPr lang="en-US" sz="3600" b="1" dirty="0">
                <a:solidFill>
                  <a:schemeClr val="tx2"/>
                </a:solidFill>
                <a:latin typeface="Aller" panose="02000503030000020004" pitchFamily="2" charset="77"/>
              </a:rPr>
              <a:t>Hand. 1:4,5</a:t>
            </a:r>
          </a:p>
        </p:txBody>
      </p:sp>
    </p:spTree>
    <p:extLst>
      <p:ext uri="{BB962C8B-B14F-4D97-AF65-F5344CB8AC3E}">
        <p14:creationId xmlns:p14="http://schemas.microsoft.com/office/powerpoint/2010/main" val="177308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6C03-0C6A-494D-9A95-4392D6E33B5F}"/>
              </a:ext>
            </a:extLst>
          </p:cNvPr>
          <p:cNvSpPr>
            <a:spLocks noGrp="1"/>
          </p:cNvSpPr>
          <p:nvPr>
            <p:ph type="ctrTitle"/>
          </p:nvPr>
        </p:nvSpPr>
        <p:spPr>
          <a:xfrm>
            <a:off x="409904" y="762000"/>
            <a:ext cx="11382046" cy="5314949"/>
          </a:xfrm>
        </p:spPr>
        <p:txBody>
          <a:bodyPr anchor="t">
            <a:normAutofit/>
          </a:bodyPr>
          <a:lstStyle/>
          <a:p>
            <a:pPr algn="just"/>
            <a:r>
              <a:rPr lang="en-US" sz="4000" dirty="0">
                <a:solidFill>
                  <a:schemeClr val="bg1"/>
                </a:solidFill>
                <a:latin typeface="Aller" panose="02000503030000020004" pitchFamily="2" charset="77"/>
              </a:rPr>
              <a:t>Dan </a:t>
            </a:r>
            <a:r>
              <a:rPr lang="en-US" sz="4000" dirty="0" err="1">
                <a:solidFill>
                  <a:schemeClr val="bg1"/>
                </a:solidFill>
                <a:latin typeface="Aller" panose="02000503030000020004" pitchFamily="2" charset="77"/>
              </a:rPr>
              <a:t>zal</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ik</a:t>
            </a:r>
            <a:r>
              <a:rPr lang="en-US" sz="4000" dirty="0">
                <a:solidFill>
                  <a:schemeClr val="bg1"/>
                </a:solidFill>
                <a:latin typeface="Aller" panose="02000503030000020004" pitchFamily="2" charset="77"/>
              </a:rPr>
              <a:t> de Vader </a:t>
            </a:r>
            <a:r>
              <a:rPr lang="en-US" sz="4000" dirty="0" err="1">
                <a:solidFill>
                  <a:schemeClr val="bg1"/>
                </a:solidFill>
                <a:latin typeface="Aller" panose="02000503030000020004" pitchFamily="2" charset="77"/>
              </a:rPr>
              <a:t>vragen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andere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pleitbezorger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te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geven</a:t>
            </a:r>
            <a:r>
              <a:rPr lang="en-US" sz="4000" dirty="0">
                <a:solidFill>
                  <a:schemeClr val="bg1"/>
                </a:solidFill>
                <a:latin typeface="Aller" panose="02000503030000020004" pitchFamily="2" charset="77"/>
              </a:rPr>
              <a:t>, die </a:t>
            </a:r>
            <a:r>
              <a:rPr lang="en-US" sz="4000" dirty="0" err="1">
                <a:solidFill>
                  <a:schemeClr val="bg1"/>
                </a:solidFill>
                <a:latin typeface="Aller" panose="02000503030000020004" pitchFamily="2" charset="77"/>
              </a:rPr>
              <a:t>altijd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bij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zal</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Geest</a:t>
            </a:r>
            <a:r>
              <a:rPr lang="en-US" sz="4000" dirty="0">
                <a:solidFill>
                  <a:schemeClr val="bg1"/>
                </a:solidFill>
                <a:latin typeface="Aller" panose="02000503030000020004" pitchFamily="2" charset="77"/>
              </a:rPr>
              <a:t> van de </a:t>
            </a:r>
            <a:r>
              <a:rPr lang="en-US" sz="4000" dirty="0" err="1">
                <a:solidFill>
                  <a:schemeClr val="bg1"/>
                </a:solidFill>
                <a:latin typeface="Aller" panose="02000503030000020004" pitchFamily="2" charset="77"/>
              </a:rPr>
              <a:t>waarheid</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wereld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kan</a:t>
            </a:r>
            <a:r>
              <a:rPr lang="en-US" sz="4000" dirty="0">
                <a:solidFill>
                  <a:schemeClr val="bg1"/>
                </a:solidFill>
                <a:latin typeface="Aller" panose="02000503030000020004" pitchFamily="2" charset="77"/>
              </a:rPr>
              <a:t> hem </a:t>
            </a:r>
            <a:r>
              <a:rPr lang="en-US" sz="4000" dirty="0" err="1">
                <a:solidFill>
                  <a:schemeClr val="bg1"/>
                </a:solidFill>
                <a:latin typeface="Aller" panose="02000503030000020004" pitchFamily="2" charset="77"/>
              </a:rPr>
              <a:t>niet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ontvangen</a:t>
            </a:r>
            <a:r>
              <a:rPr lang="en-US" sz="4000" dirty="0">
                <a:solidFill>
                  <a:schemeClr val="bg1"/>
                </a:solidFill>
                <a:latin typeface="Aller" panose="02000503030000020004" pitchFamily="2" charset="77"/>
              </a:rPr>
              <a:t>, want </a:t>
            </a:r>
            <a:r>
              <a:rPr lang="en-US" sz="4000" dirty="0" err="1">
                <a:solidFill>
                  <a:schemeClr val="bg1"/>
                </a:solidFill>
                <a:latin typeface="Aller" panose="02000503030000020004" pitchFamily="2" charset="77"/>
              </a:rPr>
              <a:t>ze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ziet</a:t>
            </a:r>
            <a:r>
              <a:rPr lang="en-US" sz="4000" dirty="0">
                <a:solidFill>
                  <a:schemeClr val="bg1"/>
                </a:solidFill>
                <a:latin typeface="Aller" panose="02000503030000020004" pitchFamily="2" charset="77"/>
              </a:rPr>
              <a:t> hem </a:t>
            </a:r>
            <a:r>
              <a:rPr lang="en-US" sz="4000" dirty="0" err="1">
                <a:solidFill>
                  <a:schemeClr val="bg1"/>
                </a:solidFill>
                <a:latin typeface="Aller" panose="02000503030000020004" pitchFamily="2" charset="77"/>
              </a:rPr>
              <a:t>niet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kent</a:t>
            </a:r>
            <a:r>
              <a:rPr lang="en-US" sz="4000" dirty="0">
                <a:solidFill>
                  <a:schemeClr val="bg1"/>
                </a:solidFill>
                <a:latin typeface="Aller" panose="02000503030000020004" pitchFamily="2" charset="77"/>
              </a:rPr>
              <a:t> hem </a:t>
            </a:r>
            <a:r>
              <a:rPr lang="en-US" sz="4000" dirty="0" err="1">
                <a:solidFill>
                  <a:schemeClr val="bg1"/>
                </a:solidFill>
                <a:latin typeface="Aller" panose="02000503030000020004" pitchFamily="2" charset="77"/>
              </a:rPr>
              <a:t>niet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kennen</a:t>
            </a:r>
            <a:r>
              <a:rPr lang="en-US" sz="4000" dirty="0">
                <a:solidFill>
                  <a:schemeClr val="bg1"/>
                </a:solidFill>
                <a:latin typeface="Aller" panose="02000503030000020004" pitchFamily="2" charset="77"/>
              </a:rPr>
              <a:t> hem </a:t>
            </a:r>
            <a:r>
              <a:rPr lang="en-US" sz="4000" dirty="0" err="1">
                <a:solidFill>
                  <a:schemeClr val="bg1"/>
                </a:solidFill>
                <a:latin typeface="Aller" panose="02000503030000020004" pitchFamily="2" charset="77"/>
              </a:rPr>
              <a:t>wel</a:t>
            </a:r>
            <a:r>
              <a:rPr lang="en-US" sz="4000" dirty="0">
                <a:solidFill>
                  <a:schemeClr val="bg1"/>
                </a:solidFill>
                <a:latin typeface="Aller" panose="02000503030000020004" pitchFamily="2" charset="77"/>
              </a:rPr>
              <a:t>, want </a:t>
            </a:r>
            <a:r>
              <a:rPr lang="en-US" sz="4000" dirty="0" err="1">
                <a:solidFill>
                  <a:schemeClr val="bg1"/>
                </a:solidFill>
                <a:latin typeface="Aller" panose="02000503030000020004" pitchFamily="2" charset="77"/>
              </a:rPr>
              <a:t>hij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woont</a:t>
            </a:r>
            <a:r>
              <a:rPr lang="en-US" sz="4000" dirty="0">
                <a:solidFill>
                  <a:schemeClr val="bg1"/>
                </a:solidFill>
                <a:latin typeface="Aller" panose="02000503030000020004" pitchFamily="2" charset="77"/>
              </a:rPr>
              <a:t> in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zal</a:t>
            </a:r>
            <a:r>
              <a:rPr lang="en-US" sz="4000" dirty="0">
                <a:solidFill>
                  <a:schemeClr val="bg1"/>
                </a:solidFill>
                <a:latin typeface="Aller" panose="02000503030000020004" pitchFamily="2" charset="77"/>
              </a:rPr>
              <a:t> in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blijven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Ik</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laat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niet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als</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wezen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achter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ik</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kom</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bij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jullie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terug</a:t>
            </a:r>
            <a:r>
              <a:rPr lang="en-US" sz="4000" dirty="0">
                <a:solidFill>
                  <a:schemeClr val="bg1"/>
                </a:solidFill>
                <a:latin typeface="Aller" panose="02000503030000020004" pitchFamily="2" charset="77"/>
              </a:rPr>
              <a:t>.</a:t>
            </a:r>
          </a:p>
        </p:txBody>
      </p:sp>
      <p:sp>
        <p:nvSpPr>
          <p:cNvPr id="3" name="Subtitle 2">
            <a:extLst>
              <a:ext uri="{FF2B5EF4-FFF2-40B4-BE49-F238E27FC236}">
                <a16:creationId xmlns:a16="http://schemas.microsoft.com/office/drawing/2014/main" id="{EAE79908-0776-C241-AA4F-01E0C38602FC}"/>
              </a:ext>
            </a:extLst>
          </p:cNvPr>
          <p:cNvSpPr>
            <a:spLocks noGrp="1"/>
          </p:cNvSpPr>
          <p:nvPr>
            <p:ph type="subTitle" idx="1"/>
          </p:nvPr>
        </p:nvSpPr>
        <p:spPr>
          <a:xfrm>
            <a:off x="8801100" y="134884"/>
            <a:ext cx="3222734" cy="461962"/>
          </a:xfrm>
        </p:spPr>
        <p:txBody>
          <a:bodyPr>
            <a:normAutofit fontScale="92500" lnSpcReduction="20000"/>
          </a:bodyPr>
          <a:lstStyle/>
          <a:p>
            <a:pPr algn="l"/>
            <a:r>
              <a:rPr lang="en-US" sz="3600" b="1" dirty="0">
                <a:solidFill>
                  <a:schemeClr val="tx2"/>
                </a:solidFill>
                <a:latin typeface="Aller" panose="02000503030000020004" pitchFamily="2" charset="77"/>
              </a:rPr>
              <a:t>Joh. 14:16-18</a:t>
            </a:r>
          </a:p>
        </p:txBody>
      </p:sp>
    </p:spTree>
    <p:extLst>
      <p:ext uri="{BB962C8B-B14F-4D97-AF65-F5344CB8AC3E}">
        <p14:creationId xmlns:p14="http://schemas.microsoft.com/office/powerpoint/2010/main" val="130144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319-5A5B-CE43-8905-2EDDDC7884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34DE3A-3189-8746-B63E-DCF3C7657E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4097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6C03-0C6A-494D-9A95-4392D6E33B5F}"/>
              </a:ext>
            </a:extLst>
          </p:cNvPr>
          <p:cNvSpPr>
            <a:spLocks noGrp="1"/>
          </p:cNvSpPr>
          <p:nvPr>
            <p:ph type="ctrTitle"/>
          </p:nvPr>
        </p:nvSpPr>
        <p:spPr>
          <a:xfrm>
            <a:off x="409904" y="762000"/>
            <a:ext cx="11382046" cy="5314949"/>
          </a:xfrm>
        </p:spPr>
        <p:txBody>
          <a:bodyPr anchor="t">
            <a:normAutofit/>
          </a:bodyPr>
          <a:lstStyle/>
          <a:p>
            <a:pPr algn="just"/>
            <a:r>
              <a:rPr lang="en-US" sz="4000" dirty="0">
                <a:solidFill>
                  <a:schemeClr val="bg1"/>
                </a:solidFill>
                <a:latin typeface="Aller" panose="02000503030000020004" pitchFamily="2" charset="77"/>
              </a:rPr>
              <a:t>Hun </a:t>
            </a:r>
            <a:r>
              <a:rPr lang="en-US" sz="4000" dirty="0" err="1">
                <a:solidFill>
                  <a:schemeClr val="bg1"/>
                </a:solidFill>
                <a:latin typeface="Aller" panose="02000503030000020004" pitchFamily="2" charset="77"/>
              </a:rPr>
              <a:t>denken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verstarde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dezelfde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sluier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ligt</a:t>
            </a:r>
            <a:r>
              <a:rPr lang="en-US" sz="4000" dirty="0">
                <a:solidFill>
                  <a:schemeClr val="bg1"/>
                </a:solidFill>
                <a:latin typeface="Aller" panose="02000503030000020004" pitchFamily="2" charset="77"/>
              </a:rPr>
              <a:t> tot op de </a:t>
            </a:r>
            <a:r>
              <a:rPr lang="en-US" sz="4000" dirty="0" err="1">
                <a:solidFill>
                  <a:schemeClr val="bg1"/>
                </a:solidFill>
                <a:latin typeface="Aller" panose="02000503030000020004" pitchFamily="2" charset="77"/>
              </a:rPr>
              <a:t>dag</a:t>
            </a:r>
            <a:r>
              <a:rPr lang="en-US" sz="4000" dirty="0">
                <a:solidFill>
                  <a:schemeClr val="bg1"/>
                </a:solidFill>
                <a:latin typeface="Aller" panose="02000503030000020004" pitchFamily="2" charset="77"/>
              </a:rPr>
              <a:t> van </a:t>
            </a:r>
            <a:r>
              <a:rPr lang="en-US" sz="4000" dirty="0" err="1">
                <a:solidFill>
                  <a:schemeClr val="bg1"/>
                </a:solidFill>
                <a:latin typeface="Aller" panose="02000503030000020004" pitchFamily="2" charset="77"/>
              </a:rPr>
              <a:t>vandaag</a:t>
            </a:r>
            <a:r>
              <a:rPr lang="en-US" sz="4000" dirty="0">
                <a:solidFill>
                  <a:schemeClr val="bg1"/>
                </a:solidFill>
                <a:latin typeface="Aller" panose="02000503030000020004" pitchFamily="2" charset="77"/>
              </a:rPr>
              <a:t> over het </a:t>
            </a:r>
            <a:r>
              <a:rPr lang="en-US" sz="4000" dirty="0" err="1">
                <a:solidFill>
                  <a:schemeClr val="bg1"/>
                </a:solidFill>
                <a:latin typeface="Aller" panose="02000503030000020004" pitchFamily="2" charset="77"/>
              </a:rPr>
              <a:t>oude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verbond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wanneer</a:t>
            </a:r>
            <a:r>
              <a:rPr lang="en-US" sz="4000" dirty="0">
                <a:solidFill>
                  <a:schemeClr val="bg1"/>
                </a:solidFill>
                <a:latin typeface="Aller" panose="02000503030000020004" pitchFamily="2" charset="77"/>
              </a:rPr>
              <a:t> het </a:t>
            </a:r>
            <a:r>
              <a:rPr lang="en-US" sz="4000" dirty="0" err="1">
                <a:solidFill>
                  <a:schemeClr val="bg1"/>
                </a:solidFill>
                <a:latin typeface="Aller" panose="02000503030000020004" pitchFamily="2" charset="77"/>
              </a:rPr>
              <a:t>voorgelezen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wordt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Hij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wordt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alleen</a:t>
            </a:r>
            <a:r>
              <a:rPr lang="en-US" sz="4000" dirty="0">
                <a:solidFill>
                  <a:schemeClr val="bg1"/>
                </a:solidFill>
                <a:latin typeface="Aller" panose="02000503030000020004" pitchFamily="2" charset="77"/>
              </a:rPr>
              <a:t> in Christus </a:t>
            </a:r>
            <a:r>
              <a:rPr lang="en-US" sz="4000" dirty="0" err="1">
                <a:solidFill>
                  <a:schemeClr val="bg1"/>
                </a:solidFill>
                <a:latin typeface="Aller" panose="02000503030000020004" pitchFamily="2" charset="77"/>
              </a:rPr>
              <a:t>weggenomen</a:t>
            </a:r>
            <a:r>
              <a:rPr lang="en-US" sz="4000" dirty="0">
                <a:solidFill>
                  <a:schemeClr val="bg1"/>
                </a:solidFill>
                <a:latin typeface="Aller" panose="02000503030000020004" pitchFamily="2" charset="77"/>
              </a:rPr>
              <a:t>. Tot op de </a:t>
            </a:r>
            <a:r>
              <a:rPr lang="en-US" sz="4000" dirty="0" err="1">
                <a:solidFill>
                  <a:schemeClr val="bg1"/>
                </a:solidFill>
                <a:latin typeface="Aller" panose="02000503030000020004" pitchFamily="2" charset="77"/>
              </a:rPr>
              <a:t>dag</a:t>
            </a:r>
            <a:r>
              <a:rPr lang="en-US" sz="4000" dirty="0">
                <a:solidFill>
                  <a:schemeClr val="bg1"/>
                </a:solidFill>
                <a:latin typeface="Aller" panose="02000503030000020004" pitchFamily="2" charset="77"/>
              </a:rPr>
              <a:t> van </a:t>
            </a:r>
            <a:r>
              <a:rPr lang="en-US" sz="4000" dirty="0" err="1">
                <a:solidFill>
                  <a:schemeClr val="bg1"/>
                </a:solidFill>
                <a:latin typeface="Aller" panose="02000503030000020004" pitchFamily="2" charset="77"/>
              </a:rPr>
              <a:t>vandaag</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ligt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sluier</a:t>
            </a:r>
            <a:r>
              <a:rPr lang="en-US" sz="4000" dirty="0">
                <a:solidFill>
                  <a:schemeClr val="bg1"/>
                </a:solidFill>
                <a:latin typeface="Aller" panose="02000503030000020004" pitchFamily="2" charset="77"/>
              </a:rPr>
              <a:t> over </a:t>
            </a:r>
            <a:r>
              <a:rPr lang="en-US" sz="4000" dirty="0" err="1">
                <a:solidFill>
                  <a:schemeClr val="bg1"/>
                </a:solidFill>
                <a:latin typeface="Aller" panose="02000503030000020004" pitchFamily="2" charset="77"/>
              </a:rPr>
              <a:t>hun</a:t>
            </a:r>
            <a:r>
              <a:rPr lang="en-US" sz="4000" dirty="0">
                <a:solidFill>
                  <a:schemeClr val="bg1"/>
                </a:solidFill>
                <a:latin typeface="Aller" panose="02000503030000020004" pitchFamily="2" charset="77"/>
              </a:rPr>
              <a:t> hart, </a:t>
            </a:r>
            <a:r>
              <a:rPr lang="en-US" sz="4000" dirty="0" err="1">
                <a:solidFill>
                  <a:schemeClr val="bg1"/>
                </a:solidFill>
                <a:latin typeface="Aller" panose="02000503030000020004" pitchFamily="2" charset="77"/>
              </a:rPr>
              <a:t>telkens</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als</a:t>
            </a:r>
            <a:r>
              <a:rPr lang="en-US" sz="4000" dirty="0">
                <a:solidFill>
                  <a:schemeClr val="bg1"/>
                </a:solidFill>
                <a:latin typeface="Aller" panose="02000503030000020004" pitchFamily="2" charset="77"/>
              </a:rPr>
              <a:t> de wet van </a:t>
            </a:r>
            <a:r>
              <a:rPr lang="en-US" sz="4000" dirty="0" err="1">
                <a:solidFill>
                  <a:schemeClr val="bg1"/>
                </a:solidFill>
                <a:latin typeface="Aller" panose="02000503030000020004" pitchFamily="2" charset="77"/>
              </a:rPr>
              <a:t>Mozes</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wordt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voorgelezen</a:t>
            </a:r>
            <a:r>
              <a:rPr lang="en-US" sz="4000" dirty="0">
                <a:solidFill>
                  <a:schemeClr val="bg1"/>
                </a:solidFill>
                <a:latin typeface="Aller" panose="02000503030000020004" pitchFamily="2" charset="77"/>
              </a:rPr>
              <a:t>. Maar </a:t>
            </a:r>
            <a:r>
              <a:rPr lang="en-US" sz="4000" dirty="0" err="1">
                <a:solidFill>
                  <a:schemeClr val="bg1"/>
                </a:solidFill>
                <a:latin typeface="Aller" panose="02000503030000020004" pitchFamily="2" charset="77"/>
              </a:rPr>
              <a:t>telkens</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als</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iemand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zich</a:t>
            </a:r>
            <a:r>
              <a:rPr lang="en-US" sz="4000" dirty="0">
                <a:solidFill>
                  <a:schemeClr val="bg1"/>
                </a:solidFill>
                <a:latin typeface="Aller" panose="02000503030000020004" pitchFamily="2" charset="77"/>
              </a:rPr>
              <a:t> tot de </a:t>
            </a:r>
            <a:r>
              <a:rPr lang="en-US" sz="4000" dirty="0" err="1">
                <a:solidFill>
                  <a:schemeClr val="bg1"/>
                </a:solidFill>
                <a:latin typeface="Aller" panose="02000503030000020004" pitchFamily="2" charset="77"/>
              </a:rPr>
              <a:t>Heer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wendt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wordt</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sluier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weggenomen</a:t>
            </a:r>
            <a:r>
              <a:rPr lang="en-US" sz="4000" dirty="0">
                <a:solidFill>
                  <a:schemeClr val="bg1"/>
                </a:solidFill>
                <a:latin typeface="Aller" panose="02000503030000020004" pitchFamily="2" charset="77"/>
              </a:rPr>
              <a:t>. </a:t>
            </a:r>
          </a:p>
        </p:txBody>
      </p:sp>
      <p:sp>
        <p:nvSpPr>
          <p:cNvPr id="3" name="Subtitle 2">
            <a:extLst>
              <a:ext uri="{FF2B5EF4-FFF2-40B4-BE49-F238E27FC236}">
                <a16:creationId xmlns:a16="http://schemas.microsoft.com/office/drawing/2014/main" id="{EAE79908-0776-C241-AA4F-01E0C38602FC}"/>
              </a:ext>
            </a:extLst>
          </p:cNvPr>
          <p:cNvSpPr>
            <a:spLocks noGrp="1"/>
          </p:cNvSpPr>
          <p:nvPr>
            <p:ph type="subTitle" idx="1"/>
          </p:nvPr>
        </p:nvSpPr>
        <p:spPr>
          <a:xfrm>
            <a:off x="8801100" y="134884"/>
            <a:ext cx="3222734" cy="461962"/>
          </a:xfrm>
        </p:spPr>
        <p:txBody>
          <a:bodyPr>
            <a:normAutofit fontScale="92500" lnSpcReduction="20000"/>
          </a:bodyPr>
          <a:lstStyle/>
          <a:p>
            <a:pPr algn="l"/>
            <a:r>
              <a:rPr lang="en-US" sz="3600" b="1" dirty="0">
                <a:solidFill>
                  <a:schemeClr val="tx2"/>
                </a:solidFill>
                <a:latin typeface="Aller" panose="02000503030000020004" pitchFamily="2" charset="77"/>
              </a:rPr>
              <a:t>2Cor. 3:14-18</a:t>
            </a:r>
          </a:p>
        </p:txBody>
      </p:sp>
    </p:spTree>
    <p:extLst>
      <p:ext uri="{BB962C8B-B14F-4D97-AF65-F5344CB8AC3E}">
        <p14:creationId xmlns:p14="http://schemas.microsoft.com/office/powerpoint/2010/main" val="66276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6C03-0C6A-494D-9A95-4392D6E33B5F}"/>
              </a:ext>
            </a:extLst>
          </p:cNvPr>
          <p:cNvSpPr>
            <a:spLocks noGrp="1"/>
          </p:cNvSpPr>
          <p:nvPr>
            <p:ph type="ctrTitle"/>
          </p:nvPr>
        </p:nvSpPr>
        <p:spPr>
          <a:xfrm>
            <a:off x="409904" y="762000"/>
            <a:ext cx="11382046" cy="5314949"/>
          </a:xfrm>
        </p:spPr>
        <p:txBody>
          <a:bodyPr anchor="t">
            <a:normAutofit/>
          </a:bodyPr>
          <a:lstStyle/>
          <a:p>
            <a:pPr algn="just"/>
            <a:r>
              <a:rPr lang="en-US" sz="4000" dirty="0" err="1">
                <a:solidFill>
                  <a:schemeClr val="bg1"/>
                </a:solidFill>
                <a:latin typeface="Aller" panose="02000503030000020004" pitchFamily="2" charset="77"/>
              </a:rPr>
              <a:t>Welnu</a:t>
            </a:r>
            <a:r>
              <a:rPr lang="en-US" sz="4000" dirty="0">
                <a:solidFill>
                  <a:schemeClr val="bg1"/>
                </a:solidFill>
                <a:latin typeface="Aller" panose="02000503030000020004" pitchFamily="2" charset="77"/>
              </a:rPr>
              <a:t>, met de </a:t>
            </a:r>
            <a:r>
              <a:rPr lang="en-US" sz="4000" dirty="0" err="1">
                <a:solidFill>
                  <a:schemeClr val="bg1"/>
                </a:solidFill>
                <a:latin typeface="Aller" panose="02000503030000020004" pitchFamily="2" charset="77"/>
              </a:rPr>
              <a:t>Heer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wordt</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Geest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bedoeld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waar</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Geest</a:t>
            </a:r>
            <a:r>
              <a:rPr lang="en-US" sz="4000" dirty="0">
                <a:solidFill>
                  <a:schemeClr val="bg1"/>
                </a:solidFill>
                <a:latin typeface="Aller" panose="02000503030000020004" pitchFamily="2" charset="77"/>
              </a:rPr>
              <a:t> van de </a:t>
            </a:r>
            <a:r>
              <a:rPr lang="en-US" sz="4000" dirty="0" err="1">
                <a:solidFill>
                  <a:schemeClr val="bg1"/>
                </a:solidFill>
                <a:latin typeface="Aller" panose="02000503030000020004" pitchFamily="2" charset="77"/>
              </a:rPr>
              <a:t>Heer</a:t>
            </a:r>
            <a:r>
              <a:rPr lang="en-US" sz="4000" dirty="0">
                <a:solidFill>
                  <a:schemeClr val="bg1"/>
                </a:solidFill>
                <a:latin typeface="Aller" panose="02000503030000020004" pitchFamily="2" charset="77"/>
              </a:rPr>
              <a:t> is, </a:t>
            </a:r>
            <a:r>
              <a:rPr lang="en-US" sz="4000" dirty="0" err="1">
                <a:solidFill>
                  <a:schemeClr val="bg1"/>
                </a:solidFill>
                <a:latin typeface="Aller" panose="02000503030000020004" pitchFamily="2" charset="77"/>
              </a:rPr>
              <a:t>daar</a:t>
            </a:r>
            <a:r>
              <a:rPr lang="en-US" sz="4000" dirty="0">
                <a:solidFill>
                  <a:schemeClr val="bg1"/>
                </a:solidFill>
                <a:latin typeface="Aller" panose="02000503030000020004" pitchFamily="2" charset="77"/>
              </a:rPr>
              <a:t> is </a:t>
            </a:r>
            <a:r>
              <a:rPr lang="en-US" sz="4000" dirty="0" err="1">
                <a:solidFill>
                  <a:schemeClr val="bg1"/>
                </a:solidFill>
                <a:latin typeface="Aller" panose="02000503030000020004" pitchFamily="2" charset="77"/>
              </a:rPr>
              <a:t>vrijheid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Wij</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allen</a:t>
            </a:r>
            <a:r>
              <a:rPr lang="en-US" sz="4000" dirty="0">
                <a:solidFill>
                  <a:schemeClr val="bg1"/>
                </a:solidFill>
                <a:latin typeface="Aller" panose="02000503030000020004" pitchFamily="2" charset="77"/>
              </a:rPr>
              <a:t> die met </a:t>
            </a:r>
            <a:r>
              <a:rPr lang="en-US" sz="4000" dirty="0" err="1">
                <a:solidFill>
                  <a:schemeClr val="bg1"/>
                </a:solidFill>
                <a:latin typeface="Aller" panose="02000503030000020004" pitchFamily="2" charset="77"/>
              </a:rPr>
              <a:t>onbedekt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gezicht</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luister</a:t>
            </a:r>
            <a:r>
              <a:rPr lang="en-US" sz="4000" dirty="0">
                <a:solidFill>
                  <a:schemeClr val="bg1"/>
                </a:solidFill>
                <a:latin typeface="Aller" panose="02000503030000020004" pitchFamily="2" charset="77"/>
              </a:rPr>
              <a:t> van de </a:t>
            </a:r>
            <a:r>
              <a:rPr lang="en-US" sz="4000" dirty="0" err="1">
                <a:solidFill>
                  <a:schemeClr val="bg1"/>
                </a:solidFill>
                <a:latin typeface="Aller" panose="02000503030000020004" pitchFamily="2" charset="77"/>
              </a:rPr>
              <a:t>Heer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aanschouwen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zullen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meer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meer</a:t>
            </a:r>
            <a:r>
              <a:rPr lang="en-US" sz="4000" dirty="0">
                <a:solidFill>
                  <a:schemeClr val="bg1"/>
                </a:solidFill>
                <a:latin typeface="Aller" panose="02000503030000020004" pitchFamily="2" charset="77"/>
              </a:rPr>
              <a:t> door de </a:t>
            </a:r>
            <a:r>
              <a:rPr lang="en-US" sz="4000" dirty="0" err="1">
                <a:solidFill>
                  <a:schemeClr val="bg1"/>
                </a:solidFill>
                <a:latin typeface="Aller" panose="02000503030000020004" pitchFamily="2" charset="77"/>
              </a:rPr>
              <a:t>Geest</a:t>
            </a:r>
            <a:r>
              <a:rPr lang="en-US" sz="4000" dirty="0">
                <a:solidFill>
                  <a:schemeClr val="bg1"/>
                </a:solidFill>
                <a:latin typeface="Aller" panose="02000503030000020004" pitchFamily="2" charset="77"/>
              </a:rPr>
              <a:t> van de </a:t>
            </a:r>
            <a:r>
              <a:rPr lang="en-US" sz="4000" dirty="0" err="1">
                <a:solidFill>
                  <a:schemeClr val="bg1"/>
                </a:solidFill>
                <a:latin typeface="Aller" panose="02000503030000020004" pitchFamily="2" charset="77"/>
              </a:rPr>
              <a:t>Heer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naar</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luister</a:t>
            </a:r>
            <a:r>
              <a:rPr lang="en-US" sz="4000" dirty="0">
                <a:solidFill>
                  <a:schemeClr val="bg1"/>
                </a:solidFill>
                <a:latin typeface="Aller" panose="02000503030000020004" pitchFamily="2" charset="77"/>
              </a:rPr>
              <a:t> van </a:t>
            </a:r>
            <a:r>
              <a:rPr lang="en-US" sz="4000" dirty="0" err="1">
                <a:solidFill>
                  <a:schemeClr val="bg1"/>
                </a:solidFill>
                <a:latin typeface="Aller" panose="02000503030000020004" pitchFamily="2" charset="77"/>
              </a:rPr>
              <a:t>dat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beeld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worden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veranderd</a:t>
            </a:r>
            <a:r>
              <a:rPr lang="en-US" sz="4000" dirty="0">
                <a:solidFill>
                  <a:schemeClr val="bg1"/>
                </a:solidFill>
                <a:latin typeface="Aller" panose="02000503030000020004" pitchFamily="2" charset="77"/>
              </a:rPr>
              <a:t>.</a:t>
            </a:r>
          </a:p>
        </p:txBody>
      </p:sp>
      <p:sp>
        <p:nvSpPr>
          <p:cNvPr id="3" name="Subtitle 2">
            <a:extLst>
              <a:ext uri="{FF2B5EF4-FFF2-40B4-BE49-F238E27FC236}">
                <a16:creationId xmlns:a16="http://schemas.microsoft.com/office/drawing/2014/main" id="{EAE79908-0776-C241-AA4F-01E0C38602FC}"/>
              </a:ext>
            </a:extLst>
          </p:cNvPr>
          <p:cNvSpPr>
            <a:spLocks noGrp="1"/>
          </p:cNvSpPr>
          <p:nvPr>
            <p:ph type="subTitle" idx="1"/>
          </p:nvPr>
        </p:nvSpPr>
        <p:spPr>
          <a:xfrm>
            <a:off x="8801100" y="134884"/>
            <a:ext cx="3222734" cy="461962"/>
          </a:xfrm>
        </p:spPr>
        <p:txBody>
          <a:bodyPr>
            <a:normAutofit fontScale="92500" lnSpcReduction="20000"/>
          </a:bodyPr>
          <a:lstStyle/>
          <a:p>
            <a:pPr algn="l"/>
            <a:r>
              <a:rPr lang="en-US" sz="3600" b="1" dirty="0">
                <a:solidFill>
                  <a:schemeClr val="tx2"/>
                </a:solidFill>
                <a:latin typeface="Aller" panose="02000503030000020004" pitchFamily="2" charset="77"/>
              </a:rPr>
              <a:t>2Cor. 3:14-18</a:t>
            </a:r>
          </a:p>
        </p:txBody>
      </p:sp>
    </p:spTree>
    <p:extLst>
      <p:ext uri="{BB962C8B-B14F-4D97-AF65-F5344CB8AC3E}">
        <p14:creationId xmlns:p14="http://schemas.microsoft.com/office/powerpoint/2010/main" val="194061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319-5A5B-CE43-8905-2EDDDC7884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34DE3A-3189-8746-B63E-DCF3C7657E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6178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6C03-0C6A-494D-9A95-4392D6E33B5F}"/>
              </a:ext>
            </a:extLst>
          </p:cNvPr>
          <p:cNvSpPr>
            <a:spLocks noGrp="1"/>
          </p:cNvSpPr>
          <p:nvPr>
            <p:ph type="ctrTitle"/>
          </p:nvPr>
        </p:nvSpPr>
        <p:spPr>
          <a:xfrm>
            <a:off x="409904" y="762000"/>
            <a:ext cx="11382046" cy="5314949"/>
          </a:xfrm>
        </p:spPr>
        <p:txBody>
          <a:bodyPr anchor="t">
            <a:normAutofit/>
          </a:bodyPr>
          <a:lstStyle/>
          <a:p>
            <a:pPr algn="just"/>
            <a:r>
              <a:rPr lang="en-US" sz="4000" dirty="0">
                <a:solidFill>
                  <a:schemeClr val="bg1"/>
                </a:solidFill>
                <a:latin typeface="Aller" panose="02000503030000020004" pitchFamily="2" charset="77"/>
              </a:rPr>
              <a:t>Op </a:t>
            </a:r>
            <a:r>
              <a:rPr lang="en-US" sz="4000" dirty="0" err="1">
                <a:solidFill>
                  <a:schemeClr val="bg1"/>
                </a:solidFill>
                <a:latin typeface="Aller" panose="02000503030000020004" pitchFamily="2" charset="77"/>
              </a:rPr>
              <a:t>deze</a:t>
            </a:r>
            <a:r>
              <a:rPr lang="en-US" sz="4000" dirty="0">
                <a:solidFill>
                  <a:schemeClr val="bg1"/>
                </a:solidFill>
                <a:latin typeface="Aller" panose="02000503030000020004" pitchFamily="2" charset="77"/>
              </a:rPr>
              <a:t> berg </a:t>
            </a:r>
            <a:r>
              <a:rPr lang="en-US" sz="4000" dirty="0" err="1">
                <a:solidFill>
                  <a:schemeClr val="bg1"/>
                </a:solidFill>
                <a:latin typeface="Aller" panose="02000503030000020004" pitchFamily="2" charset="77"/>
              </a:rPr>
              <a:t>vernietigt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hij</a:t>
            </a:r>
            <a:r>
              <a:rPr lang="en-US" sz="4000" dirty="0">
                <a:solidFill>
                  <a:schemeClr val="bg1"/>
                </a:solidFill>
                <a:latin typeface="Aller" panose="02000503030000020004" pitchFamily="2" charset="77"/>
              </a:rPr>
              <a:t> het </a:t>
            </a:r>
            <a:r>
              <a:rPr lang="en-US" sz="4000" dirty="0" err="1">
                <a:solidFill>
                  <a:schemeClr val="bg1"/>
                </a:solidFill>
                <a:latin typeface="Aller" panose="02000503030000020004" pitchFamily="2" charset="77"/>
              </a:rPr>
              <a:t>waas</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dat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alle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volken</a:t>
            </a:r>
            <a:r>
              <a:rPr lang="en-US" sz="4000" dirty="0">
                <a:solidFill>
                  <a:schemeClr val="bg1"/>
                </a:solidFill>
                <a:latin typeface="Aller" panose="02000503030000020004" pitchFamily="2" charset="77"/>
              </a:rPr>
              <a:t> het </a:t>
            </a:r>
            <a:r>
              <a:rPr lang="en-US" sz="4000" dirty="0" err="1">
                <a:solidFill>
                  <a:schemeClr val="bg1"/>
                </a:solidFill>
                <a:latin typeface="Aller" panose="02000503030000020004" pitchFamily="2" charset="77"/>
              </a:rPr>
              <a:t>zicht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beneemt</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sluier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waarmee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alle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volken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omhuld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Voor</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altijd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doet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hij</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dood</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teniet</a:t>
            </a:r>
            <a:r>
              <a:rPr lang="en-US" sz="4000" dirty="0">
                <a:solidFill>
                  <a:schemeClr val="bg1"/>
                </a:solidFill>
                <a:latin typeface="Aller" panose="02000503030000020004" pitchFamily="2" charset="77"/>
              </a:rPr>
              <a:t>. God, de HEER, </a:t>
            </a:r>
            <a:r>
              <a:rPr lang="en-US" sz="4000" dirty="0" err="1">
                <a:solidFill>
                  <a:schemeClr val="bg1"/>
                </a:solidFill>
                <a:latin typeface="Aller" panose="02000503030000020004" pitchFamily="2" charset="77"/>
              </a:rPr>
              <a:t>wist</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tranen</a:t>
            </a:r>
            <a:r>
              <a:rPr lang="en-US" sz="4000" dirty="0">
                <a:solidFill>
                  <a:schemeClr val="bg1"/>
                </a:solidFill>
                <a:latin typeface="Aller" panose="02000503030000020004" pitchFamily="2" charset="77"/>
              </a:rPr>
              <a:t> van elk </a:t>
            </a:r>
            <a:r>
              <a:rPr lang="en-US" sz="4000" dirty="0" err="1">
                <a:solidFill>
                  <a:schemeClr val="bg1"/>
                </a:solidFill>
                <a:latin typeface="Aller" panose="02000503030000020004" pitchFamily="2" charset="77"/>
              </a:rPr>
              <a:t>gezicht</a:t>
            </a:r>
            <a:r>
              <a:rPr lang="en-US" sz="4000" dirty="0">
                <a:solidFill>
                  <a:schemeClr val="bg1"/>
                </a:solidFill>
                <a:latin typeface="Aller" panose="02000503030000020004" pitchFamily="2" charset="77"/>
              </a:rPr>
              <a:t>, de </a:t>
            </a:r>
            <a:r>
              <a:rPr lang="en-US" sz="4000" dirty="0" err="1">
                <a:solidFill>
                  <a:schemeClr val="bg1"/>
                </a:solidFill>
                <a:latin typeface="Aller" panose="02000503030000020004" pitchFamily="2" charset="77"/>
              </a:rPr>
              <a:t>smaad</a:t>
            </a:r>
            <a:r>
              <a:rPr lang="en-US" sz="4000" dirty="0">
                <a:solidFill>
                  <a:schemeClr val="bg1"/>
                </a:solidFill>
                <a:latin typeface="Aller" panose="02000503030000020004" pitchFamily="2" charset="77"/>
              </a:rPr>
              <a:t> van </a:t>
            </a:r>
            <a:r>
              <a:rPr lang="en-US" sz="4000" dirty="0" err="1">
                <a:solidFill>
                  <a:schemeClr val="bg1"/>
                </a:solidFill>
                <a:latin typeface="Aller" panose="02000503030000020004" pitchFamily="2" charset="77"/>
              </a:rPr>
              <a:t>zijn</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volk</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neemt</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hij</a:t>
            </a:r>
            <a:r>
              <a:rPr lang="en-US" sz="4000" dirty="0">
                <a:solidFill>
                  <a:schemeClr val="bg1"/>
                </a:solidFill>
                <a:latin typeface="Aller" panose="02000503030000020004" pitchFamily="2" charset="77"/>
              </a:rPr>
              <a:t> van de </a:t>
            </a:r>
            <a:r>
              <a:rPr lang="en-US" sz="4000" dirty="0" err="1">
                <a:solidFill>
                  <a:schemeClr val="bg1"/>
                </a:solidFill>
                <a:latin typeface="Aller" panose="02000503030000020004" pitchFamily="2" charset="77"/>
              </a:rPr>
              <a:t>aarde</a:t>
            </a:r>
            <a:r>
              <a:rPr lang="en-US" sz="4000" dirty="0">
                <a:solidFill>
                  <a:schemeClr val="bg1"/>
                </a:solidFill>
                <a:latin typeface="Aller" panose="02000503030000020004" pitchFamily="2" charset="77"/>
              </a:rPr>
              <a:t> </a:t>
            </a:r>
            <a:r>
              <a:rPr lang="en-US" sz="4000" dirty="0" err="1">
                <a:solidFill>
                  <a:schemeClr val="bg1"/>
                </a:solidFill>
                <a:latin typeface="Aller" panose="02000503030000020004" pitchFamily="2" charset="77"/>
              </a:rPr>
              <a:t>weg</a:t>
            </a:r>
            <a:r>
              <a:rPr lang="en-US" sz="4000" dirty="0">
                <a:solidFill>
                  <a:schemeClr val="bg1"/>
                </a:solidFill>
                <a:latin typeface="Aller" panose="02000503030000020004" pitchFamily="2" charset="77"/>
              </a:rPr>
              <a:t>. – de HEER heft </a:t>
            </a:r>
            <a:r>
              <a:rPr lang="en-US" sz="4000" dirty="0" err="1">
                <a:solidFill>
                  <a:schemeClr val="bg1"/>
                </a:solidFill>
                <a:latin typeface="Aller" panose="02000503030000020004" pitchFamily="2" charset="77"/>
              </a:rPr>
              <a:t>gesproken</a:t>
            </a:r>
            <a:r>
              <a:rPr lang="en-US" sz="4000" dirty="0">
                <a:solidFill>
                  <a:schemeClr val="bg1"/>
                </a:solidFill>
                <a:latin typeface="Aller" panose="02000503030000020004" pitchFamily="2" charset="77"/>
              </a:rPr>
              <a:t>.</a:t>
            </a:r>
          </a:p>
        </p:txBody>
      </p:sp>
      <p:sp>
        <p:nvSpPr>
          <p:cNvPr id="3" name="Subtitle 2">
            <a:extLst>
              <a:ext uri="{FF2B5EF4-FFF2-40B4-BE49-F238E27FC236}">
                <a16:creationId xmlns:a16="http://schemas.microsoft.com/office/drawing/2014/main" id="{EAE79908-0776-C241-AA4F-01E0C38602FC}"/>
              </a:ext>
            </a:extLst>
          </p:cNvPr>
          <p:cNvSpPr>
            <a:spLocks noGrp="1"/>
          </p:cNvSpPr>
          <p:nvPr>
            <p:ph type="subTitle" idx="1"/>
          </p:nvPr>
        </p:nvSpPr>
        <p:spPr>
          <a:xfrm>
            <a:off x="8801100" y="134884"/>
            <a:ext cx="3222734" cy="461962"/>
          </a:xfrm>
        </p:spPr>
        <p:txBody>
          <a:bodyPr>
            <a:normAutofit fontScale="92500" lnSpcReduction="20000"/>
          </a:bodyPr>
          <a:lstStyle/>
          <a:p>
            <a:pPr algn="l"/>
            <a:r>
              <a:rPr lang="en-US" sz="3600" b="1" dirty="0" err="1">
                <a:solidFill>
                  <a:schemeClr val="tx2"/>
                </a:solidFill>
                <a:latin typeface="Aller" panose="02000503030000020004" pitchFamily="2" charset="77"/>
              </a:rPr>
              <a:t>Jes</a:t>
            </a:r>
            <a:r>
              <a:rPr lang="en-US" sz="3600" b="1" dirty="0">
                <a:solidFill>
                  <a:schemeClr val="tx2"/>
                </a:solidFill>
                <a:latin typeface="Aller" panose="02000503030000020004" pitchFamily="2" charset="77"/>
              </a:rPr>
              <a:t>. 25:7,8</a:t>
            </a:r>
          </a:p>
        </p:txBody>
      </p:sp>
    </p:spTree>
    <p:extLst>
      <p:ext uri="{BB962C8B-B14F-4D97-AF65-F5344CB8AC3E}">
        <p14:creationId xmlns:p14="http://schemas.microsoft.com/office/powerpoint/2010/main" val="420207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319-5A5B-CE43-8905-2EDDDC7884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34DE3A-3189-8746-B63E-DCF3C7657E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261320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139</TotalTime>
  <Words>361</Words>
  <Application>Microsoft Macintosh PowerPoint</Application>
  <PresentationFormat>Widescreen</PresentationFormat>
  <Paragraphs>12</Paragraphs>
  <Slides>12</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Aller</vt:lpstr>
      <vt:lpstr>Arial</vt:lpstr>
      <vt:lpstr>Calibri</vt:lpstr>
      <vt:lpstr>Calibri Light</vt:lpstr>
      <vt:lpstr>Office Theme</vt:lpstr>
      <vt:lpstr>PowerPoint Presentation</vt:lpstr>
      <vt:lpstr>Ga niet weg uit Jeruzalem, maar blijf daar wachten tot de belofte van de Vader, waarover jullie van mij hebben gehoord, in vervulling zal gaan. Johannes doopte met water, maar binnenkort worden jullie gedoopt met de heilige Geest.</vt:lpstr>
      <vt:lpstr>Dan zal ik de Vader vragen jullie een andere pleitbezorger te geven, die altijd bij je zal zijn: de Geest van de waarheid. De wereld kan hem niet ontvangen, want ze ziet hem niet en kent hem niet. Jullie kennen hem wel, want hij woont in jullie en zal in jullie blijven. Ik laat jullie niet als wezen achter, ik kom bij jullie terug.</vt:lpstr>
      <vt:lpstr>PowerPoint Presentation</vt:lpstr>
      <vt:lpstr>Hun denken verstarde, en dezelfde sluier ligt tot op de dag van vandaag over het oude verbond wanneer het voorgelezen wordt. Hij wordt alleen in Christus weggenomen. Tot op de dag van vandaag ligt er een sluier over hun hart, telkens als de wet van Mozes wordt voorgelezen. Maar telkens als iemand zich tot de Heer wendt, wordt de sluier weggenomen. </vt:lpstr>
      <vt:lpstr>Welnu, met de Heer wordt de Geest bedoeld, en waar de Geest van de Heer is, daar is vrijheid. Wij allen die met onbedekt gezicht de luister van de Heer aanschouwen, zullen meer en meer door de Geest van de Heer naar de luister van dat beeld worden veranderd.</vt:lpstr>
      <vt:lpstr>PowerPoint Presentation</vt:lpstr>
      <vt:lpstr>Op deze berg vernietigt hij het waas dat alle volken het zicht beneemt, de sluier waarmee alle volken omhuld zijn. Voor altijd doet hij de dood teniet. God, de HEER, wist de tranen van elk gezicht, de smaad van zijn volk neemt hij van de aarde weg. – de HEER heft gesproken.</vt:lpstr>
      <vt:lpstr>PowerPoint Presentation</vt:lpstr>
      <vt:lpstr>PowerPoint Presentation</vt:lpstr>
      <vt:lpstr>Ik laat jullie niet als wezen achter, ik kom bij jullie terug. Nog een korte tijd en de wereld zal mij niet meer zien, maar jullie zullen mij wel zien, want ik leef en ook jullie zullen leven.  Dan zul je begrijpen dat ik in mijn Vader ben, dat jullie in mij zijn en dat ik in jullie ben.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 niet weg uit Jeruzalem, maar blijf daar wachten tot de belofte van de Vader, waarover jullie van mij hebben gehoord, in vervulling zal gaan. Johannes doopte met water, maar binnenkort worden jullie gedoopt met de heilige Geest.</dc:title>
  <dc:creator>Jaap Cramer</dc:creator>
  <cp:lastModifiedBy>Jaap Cramer</cp:lastModifiedBy>
  <cp:revision>7</cp:revision>
  <dcterms:created xsi:type="dcterms:W3CDTF">2019-05-31T19:15:02Z</dcterms:created>
  <dcterms:modified xsi:type="dcterms:W3CDTF">2019-05-31T21:35:01Z</dcterms:modified>
</cp:coreProperties>
</file>